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0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3" r:id="rId2"/>
    <p:sldMasterId id="2147483789" r:id="rId3"/>
    <p:sldMasterId id="2147483833" r:id="rId4"/>
    <p:sldMasterId id="2147483836" r:id="rId5"/>
    <p:sldMasterId id="2147483839" r:id="rId6"/>
    <p:sldMasterId id="2147483842" r:id="rId7"/>
    <p:sldMasterId id="2147483845" r:id="rId8"/>
    <p:sldMasterId id="2147483854" r:id="rId9"/>
    <p:sldMasterId id="2147483848" r:id="rId10"/>
    <p:sldMasterId id="2147483851" r:id="rId11"/>
    <p:sldMasterId id="2147483857" r:id="rId12"/>
    <p:sldMasterId id="2147483860" r:id="rId13"/>
    <p:sldMasterId id="2147483863" r:id="rId14"/>
  </p:sldMasterIdLst>
  <p:sldIdLst>
    <p:sldId id="575" r:id="rId15"/>
    <p:sldId id="577" r:id="rId16"/>
    <p:sldId id="576" r:id="rId17"/>
    <p:sldId id="574" r:id="rId18"/>
    <p:sldId id="259" r:id="rId19"/>
    <p:sldId id="597" r:id="rId20"/>
    <p:sldId id="588" r:id="rId21"/>
    <p:sldId id="590" r:id="rId22"/>
    <p:sldId id="591" r:id="rId23"/>
    <p:sldId id="592" r:id="rId24"/>
    <p:sldId id="593" r:id="rId25"/>
    <p:sldId id="261" r:id="rId26"/>
    <p:sldId id="595" r:id="rId27"/>
    <p:sldId id="594" r:id="rId28"/>
    <p:sldId id="291" r:id="rId29"/>
    <p:sldId id="596" r:id="rId30"/>
    <p:sldId id="589" r:id="rId31"/>
    <p:sldId id="598" r:id="rId32"/>
    <p:sldId id="602" r:id="rId33"/>
    <p:sldId id="599" r:id="rId34"/>
    <p:sldId id="601" r:id="rId35"/>
    <p:sldId id="603" r:id="rId36"/>
    <p:sldId id="604" r:id="rId37"/>
    <p:sldId id="605" r:id="rId38"/>
    <p:sldId id="606" r:id="rId39"/>
    <p:sldId id="607" r:id="rId40"/>
    <p:sldId id="608" r:id="rId41"/>
    <p:sldId id="609" r:id="rId42"/>
    <p:sldId id="613" r:id="rId43"/>
    <p:sldId id="612" r:id="rId44"/>
    <p:sldId id="61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F29220"/>
    <a:srgbClr val="5ABBD9"/>
    <a:srgbClr val="AADCEC"/>
    <a:srgbClr val="5ABBD7"/>
    <a:srgbClr val="29A7CB"/>
    <a:srgbClr val="005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>
        <p:scale>
          <a:sx n="25" d="100"/>
          <a:sy n="25" d="100"/>
        </p:scale>
        <p:origin x="1217" y="555"/>
      </p:cViewPr>
      <p:guideLst>
        <p:guide pos="408"/>
        <p:guide orient="horz" pos="43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28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594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5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331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71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940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964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8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1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2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5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268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8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264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18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651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89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6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9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83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35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499086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3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9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32" r:id="rId2"/>
    <p:sldLayoutId id="21474838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Navigating Indexed Documents: Key Words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Navigating Indexed Documents: Bookmark Pane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Navigating Indexed Documents: Searching &amp; Copying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8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Template &amp; Key Word Review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9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Conclusion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4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Patient Demographics</a:t>
            </a:r>
          </a:p>
        </p:txBody>
      </p:sp>
    </p:spTree>
    <p:extLst>
      <p:ext uri="{BB962C8B-B14F-4D97-AF65-F5344CB8AC3E}">
        <p14:creationId xmlns:p14="http://schemas.microsoft.com/office/powerpoint/2010/main" val="114654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Patient Intake Options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Identify Records Providers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Manage Patient To-Do List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Indexing Cover Sheet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4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Document Categories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Category Divider Pages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660416" y="41988"/>
            <a:ext cx="11353801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Navigating Indexed Documents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528E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75" y="1830864"/>
            <a:ext cx="4572000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Each Indexed Record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facility name and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patient’s name, MR number and DOB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date the document was prepared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272028" y="2351199"/>
            <a:ext cx="718086" cy="1596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">
        <p:fade/>
      </p:transition>
    </mc:Choice>
    <mc:Fallback xmlns="">
      <p:transition spd="med" advTm="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2999" y="685800"/>
            <a:ext cx="4572000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Cover Sheet includes a predetermined list of </a:t>
            </a:r>
            <a:r>
              <a:rPr lang="en-US" b="1" dirty="0"/>
              <a:t>Document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7" y="3331764"/>
            <a:ext cx="2936421" cy="15015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62056" y="3331764"/>
            <a:ext cx="2936421" cy="15015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09" y="2582088"/>
            <a:ext cx="5877098" cy="3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42999" y="685800"/>
            <a:ext cx="4572000" cy="2031325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Cover Sheet includes a predetermined list of </a:t>
            </a:r>
            <a:r>
              <a:rPr lang="en-US" b="1" dirty="0"/>
              <a:t>Document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categories containing documents are </a:t>
            </a:r>
            <a:r>
              <a:rPr lang="en-US" u="sng" dirty="0"/>
              <a:t>underlined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Clicking on an </a:t>
            </a:r>
            <a:r>
              <a:rPr lang="en-US" u="sng" dirty="0"/>
              <a:t>underlined</a:t>
            </a:r>
            <a:r>
              <a:rPr lang="en-US" dirty="0"/>
              <a:t> category will take you directly to the cover page of that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2999" y="685800"/>
            <a:ext cx="4572000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Cover Sheet includes a predetermined list of </a:t>
            </a:r>
            <a:r>
              <a:rPr lang="en-US" b="1" dirty="0"/>
              <a:t>Document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categories containing documents are </a:t>
            </a:r>
            <a:r>
              <a:rPr lang="en-US" u="sng" dirty="0"/>
              <a:t>underlined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09" y="2582088"/>
            <a:ext cx="5877098" cy="30008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84199" y="3026229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84199" y="4304605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84199" y="4515062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84199" y="4718262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84199" y="4928719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4199" y="5350326"/>
            <a:ext cx="2873457" cy="203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42999" y="685800"/>
            <a:ext cx="4572000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Cover Sheet includes a predetermined list of </a:t>
            </a:r>
            <a:r>
              <a:rPr lang="en-US" b="1" dirty="0"/>
              <a:t>Document Types</a:t>
            </a:r>
          </a:p>
        </p:txBody>
      </p:sp>
    </p:spTree>
    <p:extLst>
      <p:ext uri="{BB962C8B-B14F-4D97-AF65-F5344CB8AC3E}">
        <p14:creationId xmlns:p14="http://schemas.microsoft.com/office/powerpoint/2010/main" val="4307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4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99" y="685800"/>
            <a:ext cx="4572000" cy="2031325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Cover Sheet includes a predetermined list of </a:t>
            </a:r>
            <a:r>
              <a:rPr lang="en-US" b="1" dirty="0"/>
              <a:t>Document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categories containing documents are </a:t>
            </a:r>
            <a:r>
              <a:rPr lang="en-US" u="sng" dirty="0"/>
              <a:t>underlined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Clicking on an </a:t>
            </a:r>
            <a:r>
              <a:rPr lang="en-US" u="sng" dirty="0"/>
              <a:t>underlined</a:t>
            </a:r>
            <a:r>
              <a:rPr lang="en-US" dirty="0"/>
              <a:t> category will take you directly to the cover page of that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09" y="2582088"/>
            <a:ext cx="5877098" cy="30008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5082757"/>
            <a:ext cx="288631" cy="5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3.33333E-6 L 0.35729 -0.09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-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">
        <p:fade/>
      </p:transition>
    </mc:Choice>
    <mc:Fallback xmlns="">
      <p:transition spd="med" advClick="0" advTm="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14" y="1147465"/>
            <a:ext cx="3762449" cy="4987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07" y="985798"/>
            <a:ext cx="3762449" cy="4987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00" y="835799"/>
            <a:ext cx="3791317" cy="4987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42999" y="685800"/>
            <a:ext cx="4572000" cy="923330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Records in each category are grouped in </a:t>
            </a:r>
            <a:r>
              <a:rPr lang="en-US" b="1" dirty="0"/>
              <a:t>Reverse Chronological Order</a:t>
            </a:r>
            <a:r>
              <a:rPr lang="en-US" dirty="0"/>
              <a:t>, with the most recent document first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3762449" cy="4987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3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2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2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">
        <p:fade/>
      </p:transition>
    </mc:Choice>
    <mc:Fallback xmlns="">
      <p:transition spd="med" advTm="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685800"/>
            <a:ext cx="4286775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 Indexed Documents are set up with several ways to find data</a:t>
            </a:r>
          </a:p>
        </p:txBody>
      </p:sp>
    </p:spTree>
    <p:extLst>
      <p:ext uri="{BB962C8B-B14F-4D97-AF65-F5344CB8AC3E}">
        <p14:creationId xmlns:p14="http://schemas.microsoft.com/office/powerpoint/2010/main" val="13221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53" y="616248"/>
            <a:ext cx="2893617" cy="56070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47700" y="685800"/>
            <a:ext cx="4286775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 list of </a:t>
            </a:r>
            <a:r>
              <a:rPr lang="en-US" b="1" dirty="0"/>
              <a:t>Key Words </a:t>
            </a:r>
            <a:r>
              <a:rPr lang="en-US" dirty="0"/>
              <a:t>is created per department.  </a:t>
            </a:r>
          </a:p>
        </p:txBody>
      </p:sp>
    </p:spTree>
    <p:extLst>
      <p:ext uri="{BB962C8B-B14F-4D97-AF65-F5344CB8AC3E}">
        <p14:creationId xmlns:p14="http://schemas.microsoft.com/office/powerpoint/2010/main" val="6006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7" y="2187250"/>
            <a:ext cx="3977640" cy="69494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88732" y="2982141"/>
            <a:ext cx="9228833" cy="457233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/>
              <a:t>Intelligent Health Record Aggregation Platform</a:t>
            </a:r>
            <a:endParaRPr lang="en-US" sz="48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9526" y="3439374"/>
            <a:ext cx="9228833" cy="5013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Your Online Solution to Patient Record Requests, Retrieval, and Intelligent Organization</a:t>
            </a:r>
          </a:p>
        </p:txBody>
      </p:sp>
      <p:pic>
        <p:nvPicPr>
          <p:cNvPr id="2" name="p_01_0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3" end="450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59726" y="1396649"/>
            <a:ext cx="406400" cy="406400"/>
          </a:xfrm>
          <a:prstGeom prst="rect">
            <a:avLst/>
          </a:prstGeom>
        </p:spPr>
      </p:pic>
      <p:pic>
        <p:nvPicPr>
          <p:cNvPr id="10" name="p_01_0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493" end="312.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7600" y="13966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2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796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50476" y="687864"/>
            <a:ext cx="4286775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 list of </a:t>
            </a:r>
            <a:r>
              <a:rPr lang="en-US" b="1" dirty="0"/>
              <a:t>Key Words</a:t>
            </a:r>
            <a:r>
              <a:rPr lang="en-US" dirty="0"/>
              <a:t> is created per department.  These words are then highlighted and searchable within the final Indexed Patient Record via </a:t>
            </a:r>
            <a:r>
              <a:rPr lang="en-US" b="1" dirty="0"/>
              <a:t>Bookmarks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476" y="684465"/>
            <a:ext cx="4286775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 list of </a:t>
            </a:r>
            <a:r>
              <a:rPr lang="en-US" b="1" dirty="0"/>
              <a:t>Key Words </a:t>
            </a:r>
            <a:r>
              <a:rPr lang="en-US" dirty="0"/>
              <a:t>is created per department.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53" y="616248"/>
            <a:ext cx="2893617" cy="56070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98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685800"/>
            <a:ext cx="4286775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Key </a:t>
            </a:r>
            <a:r>
              <a:rPr lang="en-US" b="1" dirty="0"/>
              <a:t>Word Bookmark Pane</a:t>
            </a:r>
            <a:r>
              <a:rPr lang="en-US" dirty="0"/>
              <a:t> can be accessed by clicking on the </a:t>
            </a:r>
            <a:r>
              <a:rPr lang="en-US" b="1" dirty="0"/>
              <a:t>Bookmark Icon</a:t>
            </a:r>
            <a:r>
              <a:rPr lang="en-US" dirty="0"/>
              <a:t> in the upper left hand corner, or by pressing </a:t>
            </a:r>
            <a:r>
              <a:rPr lang="en-US" b="1" dirty="0" err="1"/>
              <a:t>Control+B</a:t>
            </a:r>
            <a:r>
              <a:rPr lang="en-US" dirty="0"/>
              <a:t> on the keyboard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86" y="2127949"/>
            <a:ext cx="8229600" cy="2848388"/>
          </a:xfrm>
          <a:prstGeom prst="rect">
            <a:avLst/>
          </a:prstGeom>
          <a:ln w="28575">
            <a:solidFill>
              <a:srgbClr val="218AC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791087" y="2127948"/>
            <a:ext cx="267998" cy="3824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b="1" dirty="0"/>
              <a:t>Key Words</a:t>
            </a:r>
            <a:r>
              <a:rPr lang="en-US" dirty="0"/>
              <a:t> will be listed on the left and highlighted within the text.  Clicking on a </a:t>
            </a:r>
            <a:r>
              <a:rPr lang="en-US" b="1" dirty="0"/>
              <a:t>Key Word </a:t>
            </a:r>
            <a:r>
              <a:rPr lang="en-US" dirty="0"/>
              <a:t>will take you directly to it within the body of the document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2040081"/>
            <a:ext cx="8998857" cy="4140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3"/>
          <a:stretch/>
        </p:blipFill>
        <p:spPr>
          <a:xfrm>
            <a:off x="4461160" y="2040082"/>
            <a:ext cx="7359537" cy="4140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97" y="4773268"/>
            <a:ext cx="288631" cy="5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6.25E-7 2.22222E-6 L -0.33971 -0.3074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-1537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entire Indexed document goes through an </a:t>
            </a:r>
            <a:r>
              <a:rPr lang="en-US" b="1" dirty="0"/>
              <a:t>OCR (Optical Character Recognition)</a:t>
            </a:r>
            <a:r>
              <a:rPr lang="en-US" dirty="0"/>
              <a:t> process.  This creates a </a:t>
            </a:r>
            <a:r>
              <a:rPr lang="en-US" b="1" dirty="0"/>
              <a:t>fully searchable document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2040081"/>
            <a:ext cx="8998857" cy="4140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5082757"/>
            <a:ext cx="288631" cy="5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7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923330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 can search the entire document by pressing </a:t>
            </a:r>
            <a:r>
              <a:rPr lang="en-US" b="1" dirty="0" err="1"/>
              <a:t>Control+F</a:t>
            </a:r>
            <a:r>
              <a:rPr lang="en-US" dirty="0"/>
              <a:t> on your keyboard to open the </a:t>
            </a:r>
            <a:r>
              <a:rPr lang="en-US" b="1" dirty="0"/>
              <a:t>Find Tool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2040081"/>
            <a:ext cx="8998857" cy="414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0" y="2040081"/>
            <a:ext cx="2387128" cy="7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6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the text you want to search for and press </a:t>
            </a:r>
            <a:r>
              <a:rPr lang="en-US" b="1" dirty="0"/>
              <a:t>Enter</a:t>
            </a:r>
            <a:r>
              <a:rPr lang="en-US" dirty="0"/>
              <a:t> (or </a:t>
            </a:r>
            <a:r>
              <a:rPr lang="en-US" b="1" dirty="0"/>
              <a:t>Return</a:t>
            </a:r>
            <a:r>
              <a:rPr lang="en-US" dirty="0"/>
              <a:t>) on your keyboard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2040081"/>
            <a:ext cx="8998857" cy="414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0" y="2040081"/>
            <a:ext cx="2387128" cy="7356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7837" y="2219141"/>
            <a:ext cx="187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Impression</a:t>
            </a:r>
          </a:p>
        </p:txBody>
      </p:sp>
    </p:spTree>
    <p:extLst>
      <p:ext uri="{BB962C8B-B14F-4D97-AF65-F5344CB8AC3E}">
        <p14:creationId xmlns:p14="http://schemas.microsoft.com/office/powerpoint/2010/main" val="7048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923330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searched text is highlighted and selected – ready for you to copy and paste to another document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2040081"/>
            <a:ext cx="8998857" cy="4140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20" y="2040081"/>
            <a:ext cx="2387128" cy="7356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8"/>
          <a:stretch/>
        </p:blipFill>
        <p:spPr>
          <a:xfrm>
            <a:off x="4441371" y="2040081"/>
            <a:ext cx="7358744" cy="4140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61428" y="3200400"/>
            <a:ext cx="718457" cy="148771"/>
          </a:xfrm>
          <a:prstGeom prst="rect">
            <a:avLst/>
          </a:prstGeom>
          <a:solidFill>
            <a:srgbClr val="FFD1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">
        <p:fade/>
      </p:transition>
    </mc:Choice>
    <mc:Fallback xmlns="">
      <p:transition spd="med" advTm="5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7700" y="704489"/>
            <a:ext cx="4286775" cy="1477328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 is important to review the </a:t>
            </a:r>
            <a:r>
              <a:rPr lang="en-US" b="1" dirty="0"/>
              <a:t>Key Words </a:t>
            </a:r>
            <a:r>
              <a:rPr lang="en-US" dirty="0"/>
              <a:t>and </a:t>
            </a:r>
            <a:r>
              <a:rPr lang="en-US" b="1" dirty="0"/>
              <a:t>Templates</a:t>
            </a:r>
            <a:r>
              <a:rPr lang="en-US" dirty="0"/>
              <a:t> with clinicians once the system has been in place for approximately one month.  This will ensure optimal efficiency and workflow</a:t>
            </a:r>
          </a:p>
        </p:txBody>
      </p:sp>
    </p:spTree>
    <p:extLst>
      <p:ext uri="{BB962C8B-B14F-4D97-AF65-F5344CB8AC3E}">
        <p14:creationId xmlns:p14="http://schemas.microsoft.com/office/powerpoint/2010/main" val="92972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">
        <p:fade/>
      </p:transition>
    </mc:Choice>
    <mc:Fallback xmlns="">
      <p:transition spd="med" advTm="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7" y="2187250"/>
            <a:ext cx="3977640" cy="69494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88732" y="2982141"/>
            <a:ext cx="9228833" cy="457233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/>
              <a:t>Intelligent Health Record Aggregation Platform</a:t>
            </a:r>
            <a:endParaRPr lang="en-US" sz="48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89526" y="3439374"/>
            <a:ext cx="9228833" cy="5013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Your Online Solution to Patient Record Requests, Retrieval, and Intelligent Organization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9526" y="3592692"/>
            <a:ext cx="9228833" cy="709789"/>
          </a:xfrm>
          <a:prstGeom prst="rect">
            <a:avLst/>
          </a:prstGeom>
        </p:spPr>
        <p:txBody>
          <a:bodyPr lIns="0" rIns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52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4800" dirty="0"/>
              <a:t>Medical Records Indexing</a:t>
            </a:r>
          </a:p>
        </p:txBody>
      </p:sp>
    </p:spTree>
    <p:extLst>
      <p:ext uri="{BB962C8B-B14F-4D97-AF65-F5344CB8AC3E}">
        <p14:creationId xmlns:p14="http://schemas.microsoft.com/office/powerpoint/2010/main" val="29016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4167E-6 0.143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7485" y="2631260"/>
            <a:ext cx="5617029" cy="1107996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000" dirty="0"/>
              <a:t>If you have any questions please contact:</a:t>
            </a:r>
          </a:p>
          <a:p>
            <a:endParaRPr lang="en-US" sz="600" dirty="0"/>
          </a:p>
          <a:p>
            <a:pPr algn="ctr"/>
            <a:r>
              <a:rPr lang="en-US" sz="2000" b="1" dirty="0"/>
              <a:t>Michelle.Donowsky@ehealthtechnologies.com</a:t>
            </a:r>
            <a:br>
              <a:rPr lang="en-US" sz="2000" b="1" dirty="0"/>
            </a:br>
            <a:r>
              <a:rPr lang="en-US" sz="2000" b="1" dirty="0"/>
              <a:t>(585) 317-2546</a:t>
            </a:r>
          </a:p>
        </p:txBody>
      </p:sp>
    </p:spTree>
    <p:extLst>
      <p:ext uri="{BB962C8B-B14F-4D97-AF65-F5344CB8AC3E}">
        <p14:creationId xmlns:p14="http://schemas.microsoft.com/office/powerpoint/2010/main" val="57577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22" y="6527367"/>
            <a:ext cx="1517880" cy="265193"/>
          </a:xfrm>
          <a:prstGeom prst="rect">
            <a:avLst/>
          </a:prstGeom>
        </p:spPr>
      </p:pic>
      <p:pic>
        <p:nvPicPr>
          <p:cNvPr id="2" name="Crystal Bungalow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102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15" y="664029"/>
            <a:ext cx="4942114" cy="4942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76" y="1830864"/>
            <a:ext cx="4509353" cy="1200329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b="1" dirty="0"/>
              <a:t>Indexing</a:t>
            </a:r>
            <a:r>
              <a:rPr lang="en-US" dirty="0"/>
              <a:t> is a process by which medical records requested from the </a:t>
            </a:r>
            <a:r>
              <a:rPr lang="en-US" i="1" dirty="0"/>
              <a:t>Record Aggregation Platform Referral Management Solution </a:t>
            </a:r>
            <a:r>
              <a:rPr lang="en-US" dirty="0"/>
              <a:t>are complied in one searchable pdf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">
        <p:fade/>
      </p:transition>
    </mc:Choice>
    <mc:Fallback xmlns="">
      <p:transition spd="med" advClick="0" advTm="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75" y="1830864"/>
            <a:ext cx="4572000" cy="369332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Each Indexed Record includes:</a:t>
            </a:r>
          </a:p>
        </p:txBody>
      </p:sp>
    </p:spTree>
    <p:extLst>
      <p:ext uri="{BB962C8B-B14F-4D97-AF65-F5344CB8AC3E}">
        <p14:creationId xmlns:p14="http://schemas.microsoft.com/office/powerpoint/2010/main" val="34690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75" y="1830864"/>
            <a:ext cx="4572000" cy="646331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Each Indexed Record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facility name and address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056" y="711200"/>
            <a:ext cx="1183232" cy="7946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53" y="664029"/>
            <a:ext cx="3728038" cy="4942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75" y="1830864"/>
            <a:ext cx="4572000" cy="923330"/>
          </a:xfrm>
          <a:prstGeom prst="rect">
            <a:avLst/>
          </a:prstGeom>
          <a:solidFill>
            <a:srgbClr val="F2922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Each Indexed Record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facility name and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patient’s name, MR number and DOB</a:t>
            </a:r>
          </a:p>
        </p:txBody>
      </p:sp>
      <p:sp>
        <p:nvSpPr>
          <p:cNvPr id="5" name="Rectangle 4"/>
          <p:cNvSpPr/>
          <p:nvPr/>
        </p:nvSpPr>
        <p:spPr>
          <a:xfrm>
            <a:off x="7272028" y="1756229"/>
            <a:ext cx="718086" cy="1596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72028" y="1959428"/>
            <a:ext cx="718086" cy="1596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72028" y="2154643"/>
            <a:ext cx="718086" cy="1596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1. In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. Key Wor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. Bookmark Pa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. Searching and Copy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. Template &amp; Key Word Re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. Conclus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. Enter Patient Demograph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ient_Intake_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. Identify Records Provid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. Manage Patient To-Do L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. Indexing Cover She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. Document Categori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. Category Divider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. Navigating Indexed Docum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6692</TotalTime>
  <Words>468</Words>
  <Application>Microsoft Office PowerPoint</Application>
  <PresentationFormat>Widescreen</PresentationFormat>
  <Paragraphs>42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1. Intro</vt:lpstr>
      <vt:lpstr>2. Enter Patient Demographics</vt:lpstr>
      <vt:lpstr>3_Patient_Intake_Options</vt:lpstr>
      <vt:lpstr>4. Identify Records Providers</vt:lpstr>
      <vt:lpstr>5. Manage Patient To-Do List</vt:lpstr>
      <vt:lpstr>6. Indexing Cover Sheet</vt:lpstr>
      <vt:lpstr>7. Document Categories</vt:lpstr>
      <vt:lpstr>8. Category Divider Pages</vt:lpstr>
      <vt:lpstr>9. Navigating Indexed Documents</vt:lpstr>
      <vt:lpstr>10. Key Words</vt:lpstr>
      <vt:lpstr>11. Bookmark Pane</vt:lpstr>
      <vt:lpstr>12. Searching and Copying</vt:lpstr>
      <vt:lpstr>13. Template &amp; Key Word Review</vt:lpstr>
      <vt:lpstr>14.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Franki</dc:creator>
  <cp:keywords>RMS;Indexing</cp:keywords>
  <cp:lastModifiedBy>Bill Franki</cp:lastModifiedBy>
  <cp:revision>550</cp:revision>
  <dcterms:created xsi:type="dcterms:W3CDTF">2015-10-16T14:20:07Z</dcterms:created>
  <dcterms:modified xsi:type="dcterms:W3CDTF">2016-05-10T01:39:05Z</dcterms:modified>
</cp:coreProperties>
</file>